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21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1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8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1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6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53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05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0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0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AFC91-3C48-4753-B734-2CFFA9B6A372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3D14F-F906-4B1F-A6B8-A171C4AD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Ungdomssatsning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0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Behålla ungdomar 15+</a:t>
            </a:r>
          </a:p>
          <a:p>
            <a:r>
              <a:rPr lang="sv-SE" dirty="0" smtClean="0"/>
              <a:t>Få dem att känna sig välkomna på tävlingar</a:t>
            </a:r>
          </a:p>
          <a:p>
            <a:r>
              <a:rPr lang="sv-SE" dirty="0" smtClean="0"/>
              <a:t>Skapa en grupp för ledar-rekrytering i </a:t>
            </a:r>
            <a:r>
              <a:rPr lang="sv-SE" dirty="0" smtClean="0"/>
              <a:t>klubbarna </a:t>
            </a:r>
            <a:r>
              <a:rPr lang="sv-SE" smtClean="0"/>
              <a:t>och distrikt</a:t>
            </a:r>
            <a:endParaRPr lang="sv-SE" dirty="0" smtClean="0"/>
          </a:p>
          <a:p>
            <a:r>
              <a:rPr lang="sv-SE" dirty="0" smtClean="0"/>
              <a:t>Förebilder för våra yngre tävlande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8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Ungdomscupen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Skapa en </a:t>
            </a:r>
            <a:r>
              <a:rPr lang="sv-SE" dirty="0" err="1" smtClean="0"/>
              <a:t>ungdomscup</a:t>
            </a:r>
            <a:r>
              <a:rPr lang="sv-SE" dirty="0" smtClean="0"/>
              <a:t> under säsongen 2014/2015 för ungdomar U16 och uppåt</a:t>
            </a:r>
          </a:p>
          <a:p>
            <a:r>
              <a:rPr lang="sv-SE" dirty="0" smtClean="0"/>
              <a:t>Målgrupp de som EJ satsar på USM/Junior</a:t>
            </a:r>
          </a:p>
          <a:p>
            <a:r>
              <a:rPr lang="sv-SE" dirty="0" smtClean="0"/>
              <a:t>Antal deltävlingar 4-5 stycken</a:t>
            </a:r>
          </a:p>
          <a:p>
            <a:r>
              <a:rPr lang="sv-SE" dirty="0" smtClean="0"/>
              <a:t>Kan med fördel köras i samband med Värmlands LVC-tävlingar</a:t>
            </a:r>
          </a:p>
          <a:p>
            <a:r>
              <a:rPr lang="sv-SE" dirty="0" smtClean="0"/>
              <a:t>För att få större klasser, slå samman åldersgrupper.</a:t>
            </a:r>
          </a:p>
          <a:p>
            <a:pPr lvl="1"/>
            <a:r>
              <a:rPr lang="sv-SE" dirty="0" smtClean="0"/>
              <a:t>15-20 år, tjejklass + killklass</a:t>
            </a:r>
          </a:p>
          <a:p>
            <a:pPr lvl="1"/>
            <a:r>
              <a:rPr lang="sv-SE" dirty="0" smtClean="0"/>
              <a:t>20-25 år, tjejklass + killklass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65817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Ungdomscupen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Priser vid tävlingarna; medalj till placering 1-3, utlottning av priser på alla deltagare (vettiga varupriser/presentkort!)</a:t>
            </a:r>
          </a:p>
          <a:p>
            <a:r>
              <a:rPr lang="sv-SE" dirty="0" smtClean="0"/>
              <a:t>Vid sammanräkning av cupen är EJ snabbast intressant, istället kan man använda</a:t>
            </a:r>
          </a:p>
          <a:p>
            <a:pPr lvl="1"/>
            <a:r>
              <a:rPr lang="sv-SE" dirty="0" smtClean="0"/>
              <a:t>Deltagit i flest tävlingar/åk</a:t>
            </a:r>
          </a:p>
          <a:p>
            <a:pPr lvl="1"/>
            <a:r>
              <a:rPr lang="sv-SE" dirty="0" smtClean="0"/>
              <a:t>Bästa kompis</a:t>
            </a:r>
          </a:p>
          <a:p>
            <a:r>
              <a:rPr lang="sv-SE" dirty="0" smtClean="0"/>
              <a:t>Cup-priser </a:t>
            </a:r>
            <a:r>
              <a:rPr lang="sv-SE" dirty="0" smtClean="0"/>
              <a:t>vid säsongslut i varje klass t.ex.</a:t>
            </a:r>
          </a:p>
          <a:p>
            <a:pPr lvl="1"/>
            <a:r>
              <a:rPr lang="sv-SE" dirty="0" smtClean="0"/>
              <a:t>Plats på en ungdomsledarutbildning (SISU plattformen, SATU-ungdom steg 1)</a:t>
            </a:r>
          </a:p>
          <a:p>
            <a:pPr lvl="1"/>
            <a:r>
              <a:rPr lang="sv-SE" dirty="0" smtClean="0"/>
              <a:t>Fritt deltagande på läger nästa </a:t>
            </a:r>
            <a:r>
              <a:rPr lang="sv-SE" dirty="0" smtClean="0"/>
              <a:t>säsong</a:t>
            </a:r>
          </a:p>
          <a:p>
            <a:pPr lvl="1"/>
            <a:r>
              <a:rPr lang="sv-SE" dirty="0" smtClean="0"/>
              <a:t>Fritt deltagande på SISU-</a:t>
            </a:r>
            <a:r>
              <a:rPr lang="sv-SE" dirty="0" err="1" smtClean="0"/>
              <a:t>heglen</a:t>
            </a:r>
            <a:endParaRPr lang="sv-S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Ungdomsläger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Kör 2 läger i distriktets regi för ungdom 15-25(?) år</a:t>
            </a:r>
          </a:p>
          <a:p>
            <a:r>
              <a:rPr lang="sv-SE" dirty="0" smtClean="0"/>
              <a:t>Varje läger en fredagkväll söndag </a:t>
            </a:r>
            <a:r>
              <a:rPr lang="sv-SE" dirty="0" err="1" smtClean="0"/>
              <a:t>em</a:t>
            </a:r>
            <a:endParaRPr lang="sv-SE" dirty="0" smtClean="0"/>
          </a:p>
          <a:p>
            <a:r>
              <a:rPr lang="sv-SE" dirty="0" smtClean="0"/>
              <a:t>Ett försäsongsläger (nov eller dec)</a:t>
            </a:r>
          </a:p>
          <a:p>
            <a:r>
              <a:rPr lang="sv-SE" dirty="0" smtClean="0"/>
              <a:t>Ett tidig-säsongsläger (jan)</a:t>
            </a:r>
          </a:p>
          <a:p>
            <a:r>
              <a:rPr lang="sv-SE" dirty="0" smtClean="0"/>
              <a:t>Aktiviteter på lägren</a:t>
            </a:r>
          </a:p>
          <a:p>
            <a:pPr lvl="1"/>
            <a:r>
              <a:rPr lang="sv-SE" dirty="0" smtClean="0"/>
              <a:t>Skidteknik (”SATU/SLAO </a:t>
            </a:r>
            <a:r>
              <a:rPr lang="sv-SE" dirty="0" err="1" smtClean="0"/>
              <a:t>light</a:t>
            </a:r>
            <a:r>
              <a:rPr lang="sv-SE" dirty="0" smtClean="0"/>
              <a:t>”)</a:t>
            </a:r>
          </a:p>
          <a:p>
            <a:pPr lvl="1"/>
            <a:r>
              <a:rPr lang="sv-SE" dirty="0" smtClean="0"/>
              <a:t>Ledarskapsdiskussioner</a:t>
            </a:r>
          </a:p>
          <a:p>
            <a:pPr lvl="1"/>
            <a:r>
              <a:rPr lang="sv-SE" dirty="0" smtClean="0"/>
              <a:t>Umgås och skapa nätverk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3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Behålla ungdomar 15+</a:t>
            </a:r>
          </a:p>
          <a:p>
            <a:r>
              <a:rPr lang="sv-SE" dirty="0" smtClean="0"/>
              <a:t>Få dem att känna sig välkomna på tävlingar</a:t>
            </a:r>
          </a:p>
          <a:p>
            <a:r>
              <a:rPr lang="sv-SE" dirty="0" smtClean="0"/>
              <a:t>Skapa en grupp för ledar-rekrytering i klubbarna</a:t>
            </a:r>
          </a:p>
          <a:p>
            <a:r>
              <a:rPr lang="sv-SE" dirty="0" smtClean="0"/>
              <a:t>Förebilder för våra </a:t>
            </a:r>
            <a:r>
              <a:rPr lang="sv-SE" smtClean="0"/>
              <a:t>yngre tävlande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87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222</Words>
  <Application>Microsoft Office PowerPoint</Application>
  <PresentationFormat>Bildspel på skärmen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 Theme</vt:lpstr>
      <vt:lpstr>Ungdomssatsning 2015</vt:lpstr>
      <vt:lpstr>Syfte</vt:lpstr>
      <vt:lpstr>Ungdomscupen 2015</vt:lpstr>
      <vt:lpstr>Ungdomscupen 2015</vt:lpstr>
      <vt:lpstr>Ungdomsläger</vt:lpstr>
      <vt:lpstr>Syfte</vt:lpstr>
    </vt:vector>
  </TitlesOfParts>
  <Company>Tieto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Ungdomssatsning 2015</dc:title>
  <dc:creator>Eriksson Ulf</dc:creator>
  <cp:lastModifiedBy>Ulf</cp:lastModifiedBy>
  <cp:revision>3</cp:revision>
  <dcterms:created xsi:type="dcterms:W3CDTF">2014-05-24T05:24:33Z</dcterms:created>
  <dcterms:modified xsi:type="dcterms:W3CDTF">2014-05-24T09:05:35Z</dcterms:modified>
</cp:coreProperties>
</file>